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1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0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30/12/13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‹n.›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30/12/13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30/12/13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30/12/13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30/12/13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30/12/13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30/12/13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30/12/13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30/12/13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30/12/13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30/12/13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30/12/13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70BA1CFD-BFF0-48BC-9BA5-4974D7A6AB15}" type="datetimeFigureOut">
              <a:rPr lang="en-US" smtClean="0"/>
              <a:t>30/12/13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12AA694-00EB-4F4B-AABB-6F50FB178914}" type="slidenum">
              <a:rPr lang="en-US" smtClean="0"/>
              <a:t>‹n.›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Twitter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A. Ferrari</a:t>
            </a:r>
            <a:endParaRPr lang="it-IT" dirty="0"/>
          </a:p>
        </p:txBody>
      </p:sp>
      <p:pic>
        <p:nvPicPr>
          <p:cNvPr id="5" name="Immagine 4" descr="twitter-bird-callo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648" y="4719873"/>
            <a:ext cx="1778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52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Twitter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-16204" r="-162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8486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Tweet</a:t>
            </a:r>
            <a:r>
              <a:rPr lang="it-IT" dirty="0" smtClean="0"/>
              <a:t> nelle pagine HTML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E’ possibile mostrare </a:t>
            </a:r>
            <a:r>
              <a:rPr lang="it-IT" dirty="0"/>
              <a:t>un blocco di </a:t>
            </a:r>
            <a:r>
              <a:rPr lang="it-IT" dirty="0" err="1"/>
              <a:t>tweet</a:t>
            </a:r>
            <a:r>
              <a:rPr lang="it-IT" dirty="0"/>
              <a:t> sul proprio sito </a:t>
            </a:r>
            <a:r>
              <a:rPr lang="it-IT" dirty="0" smtClean="0"/>
              <a:t>web</a:t>
            </a:r>
            <a:endParaRPr lang="it-IT" dirty="0"/>
          </a:p>
          <a:p>
            <a:r>
              <a:rPr lang="it-IT" dirty="0" err="1" smtClean="0"/>
              <a:t>Twitter</a:t>
            </a:r>
            <a:r>
              <a:rPr lang="it-IT" dirty="0" smtClean="0"/>
              <a:t> </a:t>
            </a:r>
            <a:r>
              <a:rPr lang="it-IT" dirty="0" smtClean="0"/>
              <a:t>fornisce un </a:t>
            </a:r>
            <a:r>
              <a:rPr lang="it-IT" dirty="0"/>
              <a:t>gadget molto semplice con ampie possibilità di </a:t>
            </a:r>
            <a:r>
              <a:rPr lang="it-IT" dirty="0" smtClean="0"/>
              <a:t>configurazione</a:t>
            </a:r>
            <a:endParaRPr lang="it-IT" dirty="0"/>
          </a:p>
          <a:p>
            <a:r>
              <a:rPr lang="it-IT" dirty="0"/>
              <a:t>http://</a:t>
            </a:r>
            <a:r>
              <a:rPr lang="it-IT" dirty="0" err="1"/>
              <a:t>twitter.com</a:t>
            </a:r>
            <a:r>
              <a:rPr lang="it-IT" dirty="0"/>
              <a:t>/</a:t>
            </a:r>
            <a:r>
              <a:rPr lang="it-IT" dirty="0" err="1"/>
              <a:t>about</a:t>
            </a:r>
            <a:r>
              <a:rPr lang="it-IT" dirty="0"/>
              <a:t>/</a:t>
            </a:r>
            <a:r>
              <a:rPr lang="it-IT" dirty="0" err="1"/>
              <a:t>resources</a:t>
            </a:r>
            <a:r>
              <a:rPr lang="it-IT" dirty="0"/>
              <a:t>/</a:t>
            </a:r>
            <a:r>
              <a:rPr lang="it-IT" dirty="0" err="1"/>
              <a:t>widgets</a:t>
            </a:r>
            <a:r>
              <a:rPr lang="it-IT" dirty="0"/>
              <a:t> è l’indirizzo per cominciare a costruire il </a:t>
            </a:r>
            <a:r>
              <a:rPr lang="it-IT" dirty="0" smtClean="0"/>
              <a:t>gadget</a:t>
            </a:r>
          </a:p>
          <a:p>
            <a:r>
              <a:rPr lang="it-IT" dirty="0" smtClean="0"/>
              <a:t>Il gadget può </a:t>
            </a:r>
            <a:r>
              <a:rPr lang="it-IT" dirty="0"/>
              <a:t>essere configurato per mostrare </a:t>
            </a:r>
            <a:endParaRPr lang="it-IT" dirty="0" smtClean="0"/>
          </a:p>
          <a:p>
            <a:pPr lvl="1"/>
            <a:r>
              <a:rPr lang="it-IT" dirty="0" smtClean="0"/>
              <a:t>i </a:t>
            </a:r>
            <a:r>
              <a:rPr lang="it-IT" dirty="0" err="1"/>
              <a:t>tweet</a:t>
            </a:r>
            <a:r>
              <a:rPr lang="it-IT" dirty="0"/>
              <a:t> di un utente </a:t>
            </a:r>
            <a:endParaRPr lang="it-IT" dirty="0" smtClean="0"/>
          </a:p>
          <a:p>
            <a:pPr lvl="1"/>
            <a:r>
              <a:rPr lang="it-IT" dirty="0" smtClean="0"/>
              <a:t>i </a:t>
            </a:r>
            <a:r>
              <a:rPr lang="it-IT" dirty="0" err="1" smtClean="0"/>
              <a:t>tweet</a:t>
            </a:r>
            <a:r>
              <a:rPr lang="it-IT" dirty="0" smtClean="0"/>
              <a:t> </a:t>
            </a:r>
            <a:r>
              <a:rPr lang="it-IT" dirty="0"/>
              <a:t>basati su una ricerca per parole </a:t>
            </a:r>
            <a:r>
              <a:rPr lang="it-IT" dirty="0" smtClean="0"/>
              <a:t>chiave</a:t>
            </a:r>
          </a:p>
        </p:txBody>
      </p:sp>
    </p:spTree>
    <p:extLst>
      <p:ext uri="{BB962C8B-B14F-4D97-AF65-F5344CB8AC3E}">
        <p14:creationId xmlns:p14="http://schemas.microsoft.com/office/powerpoint/2010/main" val="386176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Tweet</a:t>
            </a:r>
            <a:r>
              <a:rPr lang="it-IT" dirty="0" smtClean="0"/>
              <a:t> nelle pagine HTML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-&gt;impostazioni-&gt;</a:t>
            </a:r>
            <a:r>
              <a:rPr lang="it-IT" dirty="0" err="1" smtClean="0"/>
              <a:t>widget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643" y="2412994"/>
            <a:ext cx="5164412" cy="4311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1418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Pulsanti </a:t>
            </a:r>
            <a:r>
              <a:rPr lang="it-IT" sz="3200" dirty="0"/>
              <a:t>(</a:t>
            </a:r>
            <a:r>
              <a:rPr lang="it-IT" sz="3200" dirty="0" err="1"/>
              <a:t>https</a:t>
            </a:r>
            <a:r>
              <a:rPr lang="it-IT" sz="3200" dirty="0"/>
              <a:t>://</a:t>
            </a:r>
            <a:r>
              <a:rPr lang="it-IT" sz="3200" dirty="0" err="1"/>
              <a:t>twitter.com</a:t>
            </a:r>
            <a:r>
              <a:rPr lang="it-IT" sz="3200" dirty="0"/>
              <a:t>/</a:t>
            </a:r>
            <a:r>
              <a:rPr lang="it-IT" sz="3200" dirty="0" err="1" smtClean="0"/>
              <a:t>about</a:t>
            </a:r>
            <a:r>
              <a:rPr lang="it-IT" sz="3200" dirty="0" smtClean="0"/>
              <a:t>)</a:t>
            </a:r>
            <a:endParaRPr lang="it-IT" sz="32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-20467" r="-204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0689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Sitografia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twitta.it</a:t>
            </a:r>
            <a:r>
              <a:rPr lang="it-IT" dirty="0" smtClean="0"/>
              <a:t> 	guida italiana a </a:t>
            </a:r>
            <a:r>
              <a:rPr lang="it-IT" dirty="0" err="1" smtClean="0"/>
              <a:t>twitter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9249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a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Orbita.thmx</Template>
  <TotalTime>83</TotalTime>
  <Words>94</Words>
  <Application>Microsoft Macintosh PowerPoint</Application>
  <PresentationFormat>Presentazione su schermo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Orbita</vt:lpstr>
      <vt:lpstr>Twitter</vt:lpstr>
      <vt:lpstr>Twitter</vt:lpstr>
      <vt:lpstr>Tweet nelle pagine HTML</vt:lpstr>
      <vt:lpstr>Tweet nelle pagine HTML</vt:lpstr>
      <vt:lpstr>Pulsanti (https://twitter.com/about)</vt:lpstr>
      <vt:lpstr>Sitografia</vt:lpstr>
    </vt:vector>
  </TitlesOfParts>
  <Company>AF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Twitter</dc:title>
  <dc:creator>Alberto Ferrari</dc:creator>
  <cp:lastModifiedBy>itisMac</cp:lastModifiedBy>
  <cp:revision>5</cp:revision>
  <dcterms:created xsi:type="dcterms:W3CDTF">2013-09-28T21:27:15Z</dcterms:created>
  <dcterms:modified xsi:type="dcterms:W3CDTF">2013-12-30T17:10:20Z</dcterms:modified>
</cp:coreProperties>
</file>